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57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1256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CA27D9-CC89-9845-9902-E34281EB120B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D5ED6-299E-2245-AB1A-41E760B41F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998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relational database represents a collection of related (two-dimensional) tables. Each of the tables are similar to an Excel spreadsheet, with a fixed number of named columns (the attributes or properties of the table) and any number of rows of data. Each column in the table has the predefined type.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D5ED6-299E-2245-AB1A-41E760B41FE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5080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092C2-E650-D448-BFB4-A14BF73061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A0209A-FF81-A74A-8364-297681FC6B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C4FAD-3444-6248-962E-B6C567AE5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17837-E755-BC40-BA8C-76EBE696A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3F104-1CCD-4A4E-AA13-B06E16C83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802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1917-E4A0-3748-BDD9-52E243C2F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428955-1792-B640-8D99-9E7065494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CEA6B-46DB-6E4E-B8E1-C93E43D83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1AC5C-DAAF-4742-98E8-BCF847543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A2113-DE5F-AD4A-8213-616B3CE53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466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758EE9-B5EF-4343-A090-6119E6B0CA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76FE2E-34A4-B44A-8737-574DCE82B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60655-A93F-804B-BDF5-54F019709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9DDB5-E813-314D-B1E9-E961765D5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F76F6-18AE-E746-9E9B-282673331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638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83976-9029-B941-B6E1-509E633AB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37BBB-37A9-B643-9A40-87FA7389F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44496-57FB-8A4F-9D75-90E6273C4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45E81-3A0C-1041-B88E-72CCF2366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4DCB9-C878-3243-92FD-114D332E0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5984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54D3D-AD30-7E40-B3B1-8BC6E7778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5E1AD-5280-B744-AB19-343E2387F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DE0DC-36A8-1445-8DC0-531A8710A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8566A-B5AC-BE40-86F7-09C953296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CAC37-3BAA-BA45-A6CC-0024D35D1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2896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57D37-3D17-F343-9ACE-5968A9E5F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30495-6D09-3148-90FA-D0B857456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8CA8F4-B995-E64A-B03F-C12B1A3D1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B9613-2284-C746-8F5B-ED36A1C3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3CB785-68A2-4B41-BF88-A0ED99A44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14F2E-05D7-1D4A-B3D7-C1BEA7FA6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893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CF7AE-828D-0145-95C0-17707533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CB067-95F0-5542-82A2-A08587653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4134C9-B41A-B149-B78B-AAA9601A7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741A94-EBDD-AC4B-92BE-B52DB535D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F6A064-CD6F-2848-B012-738C7A576F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FB5C5E-E537-9D47-901D-F1F8AA662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B17555-DC1D-2C45-AF08-9CF0C0112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335B13-04DE-034C-99F8-EDE46FA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941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B8D06-3290-9049-90F2-FE321258A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F69055-2CA4-764A-A515-DF98EDD1E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DB7030-649F-114D-987D-5E7CBA4EA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3B9B0-D703-2042-94AF-0E7C7AFC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134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9B4E42-0E9F-6345-89A8-EEE4EC675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CB031F-BAFC-6546-ABCF-292B6F338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CDF263-6DFA-174C-A9CC-A8833624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1036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2F12B-173F-1C45-8548-8E0743BA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7E18B-A462-D641-9DF5-64F92768F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D09A8B-26FA-284E-9B29-F828D89BF9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14280-ED60-DC4E-AFBE-EEA0090B5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F66073-DC6D-0148-AAA8-839E79CF5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EB7B5-92D0-264C-BEE0-2F1B32628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5548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87610-43A7-6742-A6C1-85CFE2F28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3682F6-D8E1-9B48-BFFB-1AE6D5EEFE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FB6472-388A-EA47-A681-CAD36F4F8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1345D-8073-D841-9306-968B26FF6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6E376-121F-E84E-A248-27BE4A7F9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9649D-E7F6-714E-94F3-FF60EAB42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6666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BCF47E-0D9F-8D43-85D5-CE02FC816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25B33-8636-0740-802B-5A18922F0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278B1-1CF3-1247-B7BD-E3F1E03D0D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B1BF5-E194-E24C-BA26-CAD176ED1DE7}" type="datetimeFigureOut">
              <a:rPr lang="ru-RU" smtClean="0"/>
              <a:t>12.11.2019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721F8-F361-0F4F-8B52-76D939C44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3C1F-C9D5-9D42-AE60-E1CDE55AE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478EF-9645-4E46-A03D-AE50C2DE2B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362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DA8FA-044C-AA4E-B79F-EAE710A287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/>
              <a:t>Databases</a:t>
            </a:r>
            <a:endParaRPr lang="ru-RU" sz="9600" dirty="0"/>
          </a:p>
        </p:txBody>
      </p:sp>
    </p:spTree>
    <p:extLst>
      <p:ext uri="{BB962C8B-B14F-4D97-AF65-F5344CB8AC3E}">
        <p14:creationId xmlns:p14="http://schemas.microsoft.com/office/powerpoint/2010/main" val="330425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060FE-84C9-2D47-9459-4227E035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42462-4E8A-5745-9DF6-DF684604A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DBMS</a:t>
            </a:r>
            <a:r>
              <a:rPr lang="en-US" dirty="0"/>
              <a:t> (Database Management System) – provides means of handling large amounts of data.</a:t>
            </a:r>
          </a:p>
          <a:p>
            <a:endParaRPr lang="en-US" dirty="0"/>
          </a:p>
          <a:p>
            <a:r>
              <a:rPr lang="en-US" i="1" dirty="0"/>
              <a:t>Massive</a:t>
            </a:r>
            <a:r>
              <a:rPr lang="en-US" dirty="0"/>
              <a:t> – terabytes of data</a:t>
            </a:r>
          </a:p>
          <a:p>
            <a:r>
              <a:rPr lang="en-US" i="1" dirty="0"/>
              <a:t>Persistent</a:t>
            </a:r>
            <a:r>
              <a:rPr lang="en-US" dirty="0"/>
              <a:t> – data outlives application</a:t>
            </a:r>
          </a:p>
          <a:p>
            <a:r>
              <a:rPr lang="en-US" i="1" dirty="0"/>
              <a:t>Safe</a:t>
            </a:r>
            <a:r>
              <a:rPr lang="en-US" dirty="0"/>
              <a:t> – data is in consistent state</a:t>
            </a:r>
          </a:p>
          <a:p>
            <a:r>
              <a:rPr lang="en-US" i="1" dirty="0"/>
              <a:t>Multi-user</a:t>
            </a:r>
            <a:r>
              <a:rPr lang="en-US" dirty="0"/>
              <a:t> – concurrency control</a:t>
            </a:r>
          </a:p>
          <a:p>
            <a:r>
              <a:rPr lang="en-US" i="1" dirty="0"/>
              <a:t>Convenient</a:t>
            </a:r>
            <a:r>
              <a:rPr lang="en-US" dirty="0"/>
              <a:t> – physical data independence, high-level query language</a:t>
            </a:r>
          </a:p>
          <a:p>
            <a:r>
              <a:rPr lang="en-US" i="1" dirty="0"/>
              <a:t>Efficient – </a:t>
            </a:r>
            <a:r>
              <a:rPr lang="en-US" dirty="0"/>
              <a:t>thousands of queries per second</a:t>
            </a:r>
          </a:p>
          <a:p>
            <a:r>
              <a:rPr lang="en-US" i="1" dirty="0"/>
              <a:t>Reliable – </a:t>
            </a:r>
            <a:r>
              <a:rPr lang="en-US" dirty="0"/>
              <a:t>up all the time, 99.9999%</a:t>
            </a:r>
          </a:p>
          <a:p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4554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44E88-2466-EE48-8E05-5C0C398BF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DD94A-9FEA-814D-851B-93ECD51A6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1C1381-02A8-E247-A831-622EDE3DC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1" y="305"/>
            <a:ext cx="11353800" cy="685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547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E5A75-B6A7-B045-AB62-E1A321274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databases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C8CCA-39A9-BA4F-BA04-B1A4CB488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PostgreSQL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MySQL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Oracle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6982F1-685A-6340-8266-8CF63C580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2101" y="1430215"/>
            <a:ext cx="1277703" cy="13183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C7901-30ED-D34F-875B-68A9D63B5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101" y="2924662"/>
            <a:ext cx="1727200" cy="88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B630A6-F494-5940-A39A-10BE6F9F45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000" y="4912699"/>
            <a:ext cx="2794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58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FA4543D-A8DF-1D4A-BDBA-E2F58BF2C248}"/>
              </a:ext>
            </a:extLst>
          </p:cNvPr>
          <p:cNvSpPr/>
          <p:nvPr/>
        </p:nvSpPr>
        <p:spPr>
          <a:xfrm>
            <a:off x="838201" y="1682262"/>
            <a:ext cx="11002108" cy="174893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06F1F0-42A8-D748-8A01-15C4940C0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 Databases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E118C4-EE8C-2C4F-A228-D0FF214F2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889" y="2233797"/>
            <a:ext cx="3175000" cy="863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D86D24-0680-6D41-AD3B-F53F28FF9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669" y="2436997"/>
            <a:ext cx="3048000" cy="660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F1B175-4C22-5A42-99CC-766D295EF915}"/>
              </a:ext>
            </a:extLst>
          </p:cNvPr>
          <p:cNvSpPr txBox="1"/>
          <p:nvPr/>
        </p:nvSpPr>
        <p:spPr>
          <a:xfrm>
            <a:off x="968335" y="1757981"/>
            <a:ext cx="178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 stores</a:t>
            </a:r>
            <a:endParaRPr lang="ru-RU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6223E0A-28BD-D948-B563-1DD676F55D97}"/>
              </a:ext>
            </a:extLst>
          </p:cNvPr>
          <p:cNvSpPr/>
          <p:nvPr/>
        </p:nvSpPr>
        <p:spPr>
          <a:xfrm>
            <a:off x="838200" y="4043243"/>
            <a:ext cx="11002108" cy="174893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ADDC4D-7790-C046-A335-0F9D9212F63B}"/>
              </a:ext>
            </a:extLst>
          </p:cNvPr>
          <p:cNvSpPr txBox="1"/>
          <p:nvPr/>
        </p:nvSpPr>
        <p:spPr>
          <a:xfrm>
            <a:off x="968334" y="4118962"/>
            <a:ext cx="1702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Key-value stores</a:t>
            </a:r>
            <a:endParaRPr lang="ru-RU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819C449-5209-754E-ACC0-43DB49582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889" y="4714787"/>
            <a:ext cx="2540000" cy="8509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569315-ED13-FA48-B053-C3628B3EB2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8669" y="4333787"/>
            <a:ext cx="27940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67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D116F-7C54-104A-A61F-501FCFD09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Database Schema</a:t>
            </a:r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15658F-CA37-3741-83CA-6B2880274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29570"/>
            <a:ext cx="10310446" cy="488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5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5D83-8F6A-7B43-A2FE-CE1D703A7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CABFC-DD70-6246-B0E7-21A24B513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 (Structured Query Language) is a language designed manipulate, and transform data from a relational database.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0130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</TotalTime>
  <Words>158</Words>
  <Application>Microsoft Macintosh PowerPoint</Application>
  <PresentationFormat>Widescreen</PresentationFormat>
  <Paragraphs>27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Databases</vt:lpstr>
      <vt:lpstr>Databases</vt:lpstr>
      <vt:lpstr>PowerPoint Presentation</vt:lpstr>
      <vt:lpstr>SQL databases</vt:lpstr>
      <vt:lpstr>NoSQL Databases</vt:lpstr>
      <vt:lpstr>Relational Database Schema</vt:lpstr>
      <vt:lpstr>SQL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Databases</dc:title>
  <dc:creator>Microsoft Office User</dc:creator>
  <cp:lastModifiedBy>Microsoft Office User</cp:lastModifiedBy>
  <cp:revision>7</cp:revision>
  <dcterms:created xsi:type="dcterms:W3CDTF">2019-11-12T07:29:06Z</dcterms:created>
  <dcterms:modified xsi:type="dcterms:W3CDTF">2019-11-13T02:38:02Z</dcterms:modified>
</cp:coreProperties>
</file>

<file path=docProps/thumbnail.jpeg>
</file>